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83" r:id="rId3"/>
    <p:sldId id="259" r:id="rId4"/>
    <p:sldId id="258" r:id="rId5"/>
    <p:sldId id="281" r:id="rId6"/>
    <p:sldId id="262" r:id="rId7"/>
    <p:sldId id="260" r:id="rId8"/>
    <p:sldId id="263" r:id="rId9"/>
    <p:sldId id="265" r:id="rId10"/>
    <p:sldId id="264" r:id="rId11"/>
    <p:sldId id="266" r:id="rId12"/>
    <p:sldId id="282" r:id="rId13"/>
    <p:sldId id="267" r:id="rId14"/>
    <p:sldId id="268" r:id="rId15"/>
    <p:sldId id="269" r:id="rId16"/>
    <p:sldId id="271" r:id="rId17"/>
    <p:sldId id="279" r:id="rId18"/>
    <p:sldId id="272" r:id="rId19"/>
    <p:sldId id="273" r:id="rId20"/>
    <p:sldId id="280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F1B3C-DE01-4270-8DDD-72FFD554F076}" v="9" dt="2022-12-12T23:23:42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rte Dutt" userId="5de459db026f78ba" providerId="LiveId" clId="{1B7F1B3C-DE01-4270-8DDD-72FFD554F076}"/>
    <pc:docChg chg="custSel addSld delSld modSld">
      <pc:chgData name="Keerte Dutt" userId="5de459db026f78ba" providerId="LiveId" clId="{1B7F1B3C-DE01-4270-8DDD-72FFD554F076}" dt="2022-12-12T23:25:12.749" v="155" actId="2696"/>
      <pc:docMkLst>
        <pc:docMk/>
      </pc:docMkLst>
      <pc:sldChg chg="addSp delSp modSp new mod setBg">
        <pc:chgData name="Keerte Dutt" userId="5de459db026f78ba" providerId="LiveId" clId="{1B7F1B3C-DE01-4270-8DDD-72FFD554F076}" dt="2022-12-12T23:24:06.245" v="127" actId="2711"/>
        <pc:sldMkLst>
          <pc:docMk/>
          <pc:sldMk cId="2052491852" sldId="283"/>
        </pc:sldMkLst>
        <pc:spChg chg="mod">
          <ac:chgData name="Keerte Dutt" userId="5de459db026f78ba" providerId="LiveId" clId="{1B7F1B3C-DE01-4270-8DDD-72FFD554F076}" dt="2022-12-12T23:24:06.245" v="127" actId="2711"/>
          <ac:spMkLst>
            <pc:docMk/>
            <pc:sldMk cId="2052491852" sldId="283"/>
            <ac:spMk id="2" creationId="{BCEBBE17-970A-6203-E425-65A4292A18D9}"/>
          </ac:spMkLst>
        </pc:spChg>
        <pc:spChg chg="add mod">
          <ac:chgData name="Keerte Dutt" userId="5de459db026f78ba" providerId="LiveId" clId="{1B7F1B3C-DE01-4270-8DDD-72FFD554F076}" dt="2022-12-12T23:21:25.261" v="53" actId="20577"/>
          <ac:spMkLst>
            <pc:docMk/>
            <pc:sldMk cId="2052491852" sldId="283"/>
            <ac:spMk id="9" creationId="{F962A7DF-F524-7181-CB56-8B30B7ABFF55}"/>
          </ac:spMkLst>
        </pc:spChg>
        <pc:spChg chg="add del mod">
          <ac:chgData name="Keerte Dutt" userId="5de459db026f78ba" providerId="LiveId" clId="{1B7F1B3C-DE01-4270-8DDD-72FFD554F076}" dt="2022-12-12T23:21:53.534" v="59" actId="478"/>
          <ac:spMkLst>
            <pc:docMk/>
            <pc:sldMk cId="2052491852" sldId="283"/>
            <ac:spMk id="12" creationId="{37DC9818-2AEE-33F8-B719-C121E39EC18E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13" creationId="{99B5B3C5-A599-465B-B2B9-866E8B2087CE}"/>
          </ac:spMkLst>
        </pc:spChg>
        <pc:spChg chg="add mod">
          <ac:chgData name="Keerte Dutt" userId="5de459db026f78ba" providerId="LiveId" clId="{1B7F1B3C-DE01-4270-8DDD-72FFD554F076}" dt="2022-12-12T23:22:28.611" v="89" actId="20577"/>
          <ac:spMkLst>
            <pc:docMk/>
            <pc:sldMk cId="2052491852" sldId="283"/>
            <ac:spMk id="14" creationId="{61871C7E-8993-D38A-F804-F8C7D13BCF27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15" creationId="{25C84982-7DD0-43B1-8A2D-BFA4DF1B4E60}"/>
          </ac:spMkLst>
        </pc:spChg>
        <pc:spChg chg="add mod">
          <ac:chgData name="Keerte Dutt" userId="5de459db026f78ba" providerId="LiveId" clId="{1B7F1B3C-DE01-4270-8DDD-72FFD554F076}" dt="2022-12-12T23:23:16.271" v="108" actId="20577"/>
          <ac:spMkLst>
            <pc:docMk/>
            <pc:sldMk cId="2052491852" sldId="283"/>
            <ac:spMk id="16" creationId="{4E8AB8A6-EE7D-B2C4-578A-12D859EC0499}"/>
          </ac:spMkLst>
        </pc:spChg>
        <pc:spChg chg="add mod">
          <ac:chgData name="Keerte Dutt" userId="5de459db026f78ba" providerId="LiveId" clId="{1B7F1B3C-DE01-4270-8DDD-72FFD554F076}" dt="2022-12-12T23:23:49.126" v="126" actId="20577"/>
          <ac:spMkLst>
            <pc:docMk/>
            <pc:sldMk cId="2052491852" sldId="283"/>
            <ac:spMk id="33" creationId="{01764AB2-F338-32CA-726B-CD480AB4A0C9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34" creationId="{3719EDDD-75F0-42F0-9FBA-82D6BAEE8D5C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36" creationId="{FA3072EE-DED3-45DF-B7CD-47E91C088724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38" creationId="{C1B69DF1-9B75-40D9-BD22-396AC1376D41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40" creationId="{D25AB5E0-51B7-4594-8EFC-F86BA2DF9646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42" creationId="{AD8C8E07-5238-4C15-B3D9-9BDED9724730}"/>
          </ac:spMkLst>
        </pc:spChg>
        <pc:spChg chg="add">
          <ac:chgData name="Keerte Dutt" userId="5de459db026f78ba" providerId="LiveId" clId="{1B7F1B3C-DE01-4270-8DDD-72FFD554F076}" dt="2022-12-12T23:20:51.156" v="38" actId="26606"/>
          <ac:spMkLst>
            <pc:docMk/>
            <pc:sldMk cId="2052491852" sldId="283"/>
            <ac:spMk id="51" creationId="{B8109950-98F2-4CCF-9584-2864AB82B097}"/>
          </ac:spMkLst>
        </pc:spChg>
        <pc:grpChg chg="add">
          <ac:chgData name="Keerte Dutt" userId="5de459db026f78ba" providerId="LiveId" clId="{1B7F1B3C-DE01-4270-8DDD-72FFD554F076}" dt="2022-12-12T23:20:51.156" v="38" actId="26606"/>
          <ac:grpSpMkLst>
            <pc:docMk/>
            <pc:sldMk cId="2052491852" sldId="283"/>
            <ac:grpSpMk id="17" creationId="{1D912E1C-3BBA-42F0-A3EE-FEC382E7230A}"/>
          </ac:grpSpMkLst>
        </pc:grpChg>
        <pc:grpChg chg="add">
          <ac:chgData name="Keerte Dutt" userId="5de459db026f78ba" providerId="LiveId" clId="{1B7F1B3C-DE01-4270-8DDD-72FFD554F076}" dt="2022-12-12T23:20:51.156" v="38" actId="26606"/>
          <ac:grpSpMkLst>
            <pc:docMk/>
            <pc:sldMk cId="2052491852" sldId="283"/>
            <ac:grpSpMk id="44" creationId="{959BC469-103D-4616-80C1-4D96A4C5CF88}"/>
          </ac:grpSpMkLst>
        </pc:grpChg>
        <pc:picChg chg="add mod ord">
          <ac:chgData name="Keerte Dutt" userId="5de459db026f78ba" providerId="LiveId" clId="{1B7F1B3C-DE01-4270-8DDD-72FFD554F076}" dt="2022-12-12T23:20:51.156" v="38" actId="26606"/>
          <ac:picMkLst>
            <pc:docMk/>
            <pc:sldMk cId="2052491852" sldId="283"/>
            <ac:picMk id="4" creationId="{DC5F1ED6-971F-D005-7F45-C5E3423DBDA8}"/>
          </ac:picMkLst>
        </pc:picChg>
        <pc:picChg chg="add mod">
          <ac:chgData name="Keerte Dutt" userId="5de459db026f78ba" providerId="LiveId" clId="{1B7F1B3C-DE01-4270-8DDD-72FFD554F076}" dt="2022-12-12T23:20:51.156" v="38" actId="26606"/>
          <ac:picMkLst>
            <pc:docMk/>
            <pc:sldMk cId="2052491852" sldId="283"/>
            <ac:picMk id="5" creationId="{2E112723-C55E-3370-68E9-2FA9B221D823}"/>
          </ac:picMkLst>
        </pc:picChg>
        <pc:picChg chg="add mod">
          <ac:chgData name="Keerte Dutt" userId="5de459db026f78ba" providerId="LiveId" clId="{1B7F1B3C-DE01-4270-8DDD-72FFD554F076}" dt="2022-12-12T23:20:51.156" v="38" actId="26606"/>
          <ac:picMkLst>
            <pc:docMk/>
            <pc:sldMk cId="2052491852" sldId="283"/>
            <ac:picMk id="6" creationId="{5AF54685-6021-5EA3-91C9-5634D5050511}"/>
          </ac:picMkLst>
        </pc:picChg>
        <pc:picChg chg="add mod ord">
          <ac:chgData name="Keerte Dutt" userId="5de459db026f78ba" providerId="LiveId" clId="{1B7F1B3C-DE01-4270-8DDD-72FFD554F076}" dt="2022-12-12T23:21:18.026" v="41" actId="1076"/>
          <ac:picMkLst>
            <pc:docMk/>
            <pc:sldMk cId="2052491852" sldId="283"/>
            <ac:picMk id="8" creationId="{EAFF3D70-4EC5-FECB-926B-4B35EB1F28B9}"/>
          </ac:picMkLst>
        </pc:picChg>
        <pc:picChg chg="add del mod">
          <ac:chgData name="Keerte Dutt" userId="5de459db026f78ba" providerId="LiveId" clId="{1B7F1B3C-DE01-4270-8DDD-72FFD554F076}" dt="2022-12-12T23:21:31.975" v="55" actId="478"/>
          <ac:picMkLst>
            <pc:docMk/>
            <pc:sldMk cId="2052491852" sldId="283"/>
            <ac:picMk id="10" creationId="{58EA1445-2F6F-E9D8-E0E3-14FB59F702DC}"/>
          </ac:picMkLst>
        </pc:picChg>
      </pc:sldChg>
      <pc:sldChg chg="modSp new del mod">
        <pc:chgData name="Keerte Dutt" userId="5de459db026f78ba" providerId="LiveId" clId="{1B7F1B3C-DE01-4270-8DDD-72FFD554F076}" dt="2022-12-12T23:25:12.749" v="155" actId="2696"/>
        <pc:sldMkLst>
          <pc:docMk/>
          <pc:sldMk cId="2422364427" sldId="284"/>
        </pc:sldMkLst>
        <pc:spChg chg="mod">
          <ac:chgData name="Keerte Dutt" userId="5de459db026f78ba" providerId="LiveId" clId="{1B7F1B3C-DE01-4270-8DDD-72FFD554F076}" dt="2022-12-12T23:24:43.872" v="154" actId="20577"/>
          <ac:spMkLst>
            <pc:docMk/>
            <pc:sldMk cId="2422364427" sldId="284"/>
            <ac:spMk id="2" creationId="{4A39928E-5214-5DED-7627-F389356A580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32CE0-967E-4E93-8851-DAAD194ED4B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0AB9A91-A0CA-41C7-95B1-724226414D89}">
      <dgm:prSet/>
      <dgm:spPr/>
      <dgm:t>
        <a:bodyPr/>
        <a:lstStyle/>
        <a:p>
          <a:r>
            <a:rPr lang="en-US"/>
            <a:t>In Admin there are total 5 types of work to do:</a:t>
          </a:r>
        </a:p>
      </dgm:t>
    </dgm:pt>
    <dgm:pt modelId="{ACDFFBCB-5CF9-4245-AD70-8FD4070F5DDE}" type="parTrans" cxnId="{3542639D-6787-4492-9F2D-EFDECB838586}">
      <dgm:prSet/>
      <dgm:spPr/>
      <dgm:t>
        <a:bodyPr/>
        <a:lstStyle/>
        <a:p>
          <a:endParaRPr lang="en-US"/>
        </a:p>
      </dgm:t>
    </dgm:pt>
    <dgm:pt modelId="{27D19A3A-69DB-46AB-8918-02905E6D86CB}" type="sibTrans" cxnId="{3542639D-6787-4492-9F2D-EFDECB838586}">
      <dgm:prSet/>
      <dgm:spPr/>
      <dgm:t>
        <a:bodyPr/>
        <a:lstStyle/>
        <a:p>
          <a:endParaRPr lang="en-US"/>
        </a:p>
      </dgm:t>
    </dgm:pt>
    <dgm:pt modelId="{D21D435C-67FD-42B2-B6C9-CD350B71F800}">
      <dgm:prSet/>
      <dgm:spPr/>
      <dgm:t>
        <a:bodyPr/>
        <a:lstStyle/>
        <a:p>
          <a:r>
            <a:rPr lang="en-US"/>
            <a:t>1. Selecting directories for log files</a:t>
          </a:r>
        </a:p>
      </dgm:t>
    </dgm:pt>
    <dgm:pt modelId="{BACB1421-D61A-4D37-BAB1-3DC8CD21843F}" type="parTrans" cxnId="{9FD23D84-7262-45D7-BDEB-379C2728AA4D}">
      <dgm:prSet/>
      <dgm:spPr/>
      <dgm:t>
        <a:bodyPr/>
        <a:lstStyle/>
        <a:p>
          <a:endParaRPr lang="en-US"/>
        </a:p>
      </dgm:t>
    </dgm:pt>
    <dgm:pt modelId="{E319651A-2EAF-4899-8C1E-981BCD5A0FC9}" type="sibTrans" cxnId="{9FD23D84-7262-45D7-BDEB-379C2728AA4D}">
      <dgm:prSet/>
      <dgm:spPr/>
      <dgm:t>
        <a:bodyPr/>
        <a:lstStyle/>
        <a:p>
          <a:endParaRPr lang="en-US"/>
        </a:p>
      </dgm:t>
    </dgm:pt>
    <dgm:pt modelId="{F6AFB195-1850-4BD7-962B-2FB2FEDC7B5D}">
      <dgm:prSet/>
      <dgm:spPr/>
      <dgm:t>
        <a:bodyPr/>
        <a:lstStyle/>
        <a:p>
          <a:r>
            <a:rPr lang="en-US"/>
            <a:t>2. Targeting IP address and Ports</a:t>
          </a:r>
        </a:p>
      </dgm:t>
    </dgm:pt>
    <dgm:pt modelId="{BBAC7728-A603-44BD-B11F-65B491E84E78}" type="parTrans" cxnId="{2BA49493-4873-4F32-96D7-77DAA79A27C7}">
      <dgm:prSet/>
      <dgm:spPr/>
      <dgm:t>
        <a:bodyPr/>
        <a:lstStyle/>
        <a:p>
          <a:endParaRPr lang="en-US"/>
        </a:p>
      </dgm:t>
    </dgm:pt>
    <dgm:pt modelId="{01572AA7-72C3-45B7-BA86-3B10C1981FE8}" type="sibTrans" cxnId="{2BA49493-4873-4F32-96D7-77DAA79A27C7}">
      <dgm:prSet/>
      <dgm:spPr/>
      <dgm:t>
        <a:bodyPr/>
        <a:lstStyle/>
        <a:p>
          <a:endParaRPr lang="en-US"/>
        </a:p>
      </dgm:t>
    </dgm:pt>
    <dgm:pt modelId="{B7834328-625E-4FC5-93F7-613BE7E76E19}">
      <dgm:prSet/>
      <dgm:spPr/>
      <dgm:t>
        <a:bodyPr/>
        <a:lstStyle/>
        <a:p>
          <a:r>
            <a:rPr lang="en-US"/>
            <a:t>3. Review Log files</a:t>
          </a:r>
        </a:p>
      </dgm:t>
    </dgm:pt>
    <dgm:pt modelId="{67AAE14A-E5BF-4C87-90D5-4DC6691AF540}" type="parTrans" cxnId="{86B39D0D-2A22-43E6-BFCB-3702A41803C1}">
      <dgm:prSet/>
      <dgm:spPr/>
      <dgm:t>
        <a:bodyPr/>
        <a:lstStyle/>
        <a:p>
          <a:endParaRPr lang="en-US"/>
        </a:p>
      </dgm:t>
    </dgm:pt>
    <dgm:pt modelId="{834ED4C3-EFB8-4CAF-8203-8457E7AE74A7}" type="sibTrans" cxnId="{86B39D0D-2A22-43E6-BFCB-3702A41803C1}">
      <dgm:prSet/>
      <dgm:spPr/>
      <dgm:t>
        <a:bodyPr/>
        <a:lstStyle/>
        <a:p>
          <a:endParaRPr lang="en-US"/>
        </a:p>
      </dgm:t>
    </dgm:pt>
    <dgm:pt modelId="{14F7550B-06D4-4EAC-B8EF-B2609F6BC280}">
      <dgm:prSet/>
      <dgm:spPr/>
      <dgm:t>
        <a:bodyPr/>
        <a:lstStyle/>
        <a:p>
          <a:r>
            <a:rPr lang="en-US"/>
            <a:t>4. Alter Table Data</a:t>
          </a:r>
        </a:p>
      </dgm:t>
    </dgm:pt>
    <dgm:pt modelId="{F5BADBF9-5B17-4C73-83E1-56AD90E56B16}" type="parTrans" cxnId="{C0E43526-20A7-446A-A009-9890F1D7A6DD}">
      <dgm:prSet/>
      <dgm:spPr/>
      <dgm:t>
        <a:bodyPr/>
        <a:lstStyle/>
        <a:p>
          <a:endParaRPr lang="en-US"/>
        </a:p>
      </dgm:t>
    </dgm:pt>
    <dgm:pt modelId="{715981B9-266F-4C7C-BCEE-6B819C153BC7}" type="sibTrans" cxnId="{C0E43526-20A7-446A-A009-9890F1D7A6DD}">
      <dgm:prSet/>
      <dgm:spPr/>
      <dgm:t>
        <a:bodyPr/>
        <a:lstStyle/>
        <a:p>
          <a:endParaRPr lang="en-US"/>
        </a:p>
      </dgm:t>
    </dgm:pt>
    <dgm:pt modelId="{7F412B90-A066-48AD-99F6-BCA5011D8BBD}">
      <dgm:prSet/>
      <dgm:spPr/>
      <dgm:t>
        <a:bodyPr/>
        <a:lstStyle/>
        <a:p>
          <a:r>
            <a:rPr lang="en-US"/>
            <a:t>5. Backup Job - Using MysqlDump Tool</a:t>
          </a:r>
        </a:p>
      </dgm:t>
    </dgm:pt>
    <dgm:pt modelId="{1A31E380-67F1-4137-8F99-78ADB2712B47}" type="parTrans" cxnId="{26CBB513-1B47-49D0-957C-07CCC51212F1}">
      <dgm:prSet/>
      <dgm:spPr/>
      <dgm:t>
        <a:bodyPr/>
        <a:lstStyle/>
        <a:p>
          <a:endParaRPr lang="en-US"/>
        </a:p>
      </dgm:t>
    </dgm:pt>
    <dgm:pt modelId="{646ED705-48CC-4967-99D9-7BF2387B07CC}" type="sibTrans" cxnId="{26CBB513-1B47-49D0-957C-07CCC51212F1}">
      <dgm:prSet/>
      <dgm:spPr/>
      <dgm:t>
        <a:bodyPr/>
        <a:lstStyle/>
        <a:p>
          <a:endParaRPr lang="en-US"/>
        </a:p>
      </dgm:t>
    </dgm:pt>
    <dgm:pt modelId="{687357BF-2FC6-45E5-8FD7-5D83D30A66F0}" type="pres">
      <dgm:prSet presAssocID="{4B032CE0-967E-4E93-8851-DAAD194ED4B5}" presName="vert0" presStyleCnt="0">
        <dgm:presLayoutVars>
          <dgm:dir/>
          <dgm:animOne val="branch"/>
          <dgm:animLvl val="lvl"/>
        </dgm:presLayoutVars>
      </dgm:prSet>
      <dgm:spPr/>
    </dgm:pt>
    <dgm:pt modelId="{4720FD90-5863-4A2F-85F6-A880BC75D855}" type="pres">
      <dgm:prSet presAssocID="{80AB9A91-A0CA-41C7-95B1-724226414D89}" presName="thickLine" presStyleLbl="alignNode1" presStyleIdx="0" presStyleCnt="6"/>
      <dgm:spPr/>
    </dgm:pt>
    <dgm:pt modelId="{D2D1086C-C27D-43F2-A4E8-8CD8B7E7F1C8}" type="pres">
      <dgm:prSet presAssocID="{80AB9A91-A0CA-41C7-95B1-724226414D89}" presName="horz1" presStyleCnt="0"/>
      <dgm:spPr/>
    </dgm:pt>
    <dgm:pt modelId="{BBE5C3ED-ECA0-4487-A959-600CF898918E}" type="pres">
      <dgm:prSet presAssocID="{80AB9A91-A0CA-41C7-95B1-724226414D89}" presName="tx1" presStyleLbl="revTx" presStyleIdx="0" presStyleCnt="6"/>
      <dgm:spPr/>
    </dgm:pt>
    <dgm:pt modelId="{696A8609-461C-40F7-A250-2E3C7F0C91FF}" type="pres">
      <dgm:prSet presAssocID="{80AB9A91-A0CA-41C7-95B1-724226414D89}" presName="vert1" presStyleCnt="0"/>
      <dgm:spPr/>
    </dgm:pt>
    <dgm:pt modelId="{97F4E887-B33B-4D31-B217-BB6563918143}" type="pres">
      <dgm:prSet presAssocID="{D21D435C-67FD-42B2-B6C9-CD350B71F800}" presName="thickLine" presStyleLbl="alignNode1" presStyleIdx="1" presStyleCnt="6"/>
      <dgm:spPr/>
    </dgm:pt>
    <dgm:pt modelId="{AC896A03-84D8-43C7-BB87-8AE4397E1A28}" type="pres">
      <dgm:prSet presAssocID="{D21D435C-67FD-42B2-B6C9-CD350B71F800}" presName="horz1" presStyleCnt="0"/>
      <dgm:spPr/>
    </dgm:pt>
    <dgm:pt modelId="{1E2BD00E-77A3-462A-959A-573D214E4606}" type="pres">
      <dgm:prSet presAssocID="{D21D435C-67FD-42B2-B6C9-CD350B71F800}" presName="tx1" presStyleLbl="revTx" presStyleIdx="1" presStyleCnt="6"/>
      <dgm:spPr/>
    </dgm:pt>
    <dgm:pt modelId="{C671539E-BFE0-47D5-B9EE-380D3F03231C}" type="pres">
      <dgm:prSet presAssocID="{D21D435C-67FD-42B2-B6C9-CD350B71F800}" presName="vert1" presStyleCnt="0"/>
      <dgm:spPr/>
    </dgm:pt>
    <dgm:pt modelId="{82E63C8C-9BD8-49D3-9782-03A33B57200D}" type="pres">
      <dgm:prSet presAssocID="{F6AFB195-1850-4BD7-962B-2FB2FEDC7B5D}" presName="thickLine" presStyleLbl="alignNode1" presStyleIdx="2" presStyleCnt="6"/>
      <dgm:spPr/>
    </dgm:pt>
    <dgm:pt modelId="{AD48A6E5-7FDF-4584-BB52-D8FCC49FA4E6}" type="pres">
      <dgm:prSet presAssocID="{F6AFB195-1850-4BD7-962B-2FB2FEDC7B5D}" presName="horz1" presStyleCnt="0"/>
      <dgm:spPr/>
    </dgm:pt>
    <dgm:pt modelId="{B3431502-EBB6-4D72-9934-E61E4293AE38}" type="pres">
      <dgm:prSet presAssocID="{F6AFB195-1850-4BD7-962B-2FB2FEDC7B5D}" presName="tx1" presStyleLbl="revTx" presStyleIdx="2" presStyleCnt="6"/>
      <dgm:spPr/>
    </dgm:pt>
    <dgm:pt modelId="{D6A0014A-FD83-422E-BC00-CCF30F7E7387}" type="pres">
      <dgm:prSet presAssocID="{F6AFB195-1850-4BD7-962B-2FB2FEDC7B5D}" presName="vert1" presStyleCnt="0"/>
      <dgm:spPr/>
    </dgm:pt>
    <dgm:pt modelId="{43A3C70B-6AE5-4447-8115-0C6EDF915F2C}" type="pres">
      <dgm:prSet presAssocID="{B7834328-625E-4FC5-93F7-613BE7E76E19}" presName="thickLine" presStyleLbl="alignNode1" presStyleIdx="3" presStyleCnt="6"/>
      <dgm:spPr/>
    </dgm:pt>
    <dgm:pt modelId="{723C1CD7-58AA-4871-BA0B-93757C8E88E5}" type="pres">
      <dgm:prSet presAssocID="{B7834328-625E-4FC5-93F7-613BE7E76E19}" presName="horz1" presStyleCnt="0"/>
      <dgm:spPr/>
    </dgm:pt>
    <dgm:pt modelId="{F428C746-32C6-45B4-882A-1CB17337A83E}" type="pres">
      <dgm:prSet presAssocID="{B7834328-625E-4FC5-93F7-613BE7E76E19}" presName="tx1" presStyleLbl="revTx" presStyleIdx="3" presStyleCnt="6"/>
      <dgm:spPr/>
    </dgm:pt>
    <dgm:pt modelId="{2F63BC1E-92E5-4796-B533-085F3DCEB8A0}" type="pres">
      <dgm:prSet presAssocID="{B7834328-625E-4FC5-93F7-613BE7E76E19}" presName="vert1" presStyleCnt="0"/>
      <dgm:spPr/>
    </dgm:pt>
    <dgm:pt modelId="{D7A1748A-3C7C-4039-82BF-D34465636109}" type="pres">
      <dgm:prSet presAssocID="{14F7550B-06D4-4EAC-B8EF-B2609F6BC280}" presName="thickLine" presStyleLbl="alignNode1" presStyleIdx="4" presStyleCnt="6"/>
      <dgm:spPr/>
    </dgm:pt>
    <dgm:pt modelId="{EE6A1C8D-8F91-4838-8418-B0D9A5A17D1B}" type="pres">
      <dgm:prSet presAssocID="{14F7550B-06D4-4EAC-B8EF-B2609F6BC280}" presName="horz1" presStyleCnt="0"/>
      <dgm:spPr/>
    </dgm:pt>
    <dgm:pt modelId="{FDEC1A4E-15DF-4B75-8FB3-211B8DB5C83F}" type="pres">
      <dgm:prSet presAssocID="{14F7550B-06D4-4EAC-B8EF-B2609F6BC280}" presName="tx1" presStyleLbl="revTx" presStyleIdx="4" presStyleCnt="6"/>
      <dgm:spPr/>
    </dgm:pt>
    <dgm:pt modelId="{7F6D4A8A-82CF-4654-81E1-6026B128EABE}" type="pres">
      <dgm:prSet presAssocID="{14F7550B-06D4-4EAC-B8EF-B2609F6BC280}" presName="vert1" presStyleCnt="0"/>
      <dgm:spPr/>
    </dgm:pt>
    <dgm:pt modelId="{1068CDAB-C8CB-40F3-9605-CE03E9FA05C6}" type="pres">
      <dgm:prSet presAssocID="{7F412B90-A066-48AD-99F6-BCA5011D8BBD}" presName="thickLine" presStyleLbl="alignNode1" presStyleIdx="5" presStyleCnt="6"/>
      <dgm:spPr/>
    </dgm:pt>
    <dgm:pt modelId="{01794BBA-D434-41BF-978F-957938A09F4E}" type="pres">
      <dgm:prSet presAssocID="{7F412B90-A066-48AD-99F6-BCA5011D8BBD}" presName="horz1" presStyleCnt="0"/>
      <dgm:spPr/>
    </dgm:pt>
    <dgm:pt modelId="{E8AFDB14-9E61-4A15-A358-2518C6958560}" type="pres">
      <dgm:prSet presAssocID="{7F412B90-A066-48AD-99F6-BCA5011D8BBD}" presName="tx1" presStyleLbl="revTx" presStyleIdx="5" presStyleCnt="6"/>
      <dgm:spPr/>
    </dgm:pt>
    <dgm:pt modelId="{0E1502FF-82E9-4EA8-B1CD-345A1881514A}" type="pres">
      <dgm:prSet presAssocID="{7F412B90-A066-48AD-99F6-BCA5011D8BBD}" presName="vert1" presStyleCnt="0"/>
      <dgm:spPr/>
    </dgm:pt>
  </dgm:ptLst>
  <dgm:cxnLst>
    <dgm:cxn modelId="{86B39D0D-2A22-43E6-BFCB-3702A41803C1}" srcId="{4B032CE0-967E-4E93-8851-DAAD194ED4B5}" destId="{B7834328-625E-4FC5-93F7-613BE7E76E19}" srcOrd="3" destOrd="0" parTransId="{67AAE14A-E5BF-4C87-90D5-4DC6691AF540}" sibTransId="{834ED4C3-EFB8-4CAF-8203-8457E7AE74A7}"/>
    <dgm:cxn modelId="{26CBB513-1B47-49D0-957C-07CCC51212F1}" srcId="{4B032CE0-967E-4E93-8851-DAAD194ED4B5}" destId="{7F412B90-A066-48AD-99F6-BCA5011D8BBD}" srcOrd="5" destOrd="0" parTransId="{1A31E380-67F1-4137-8F99-78ADB2712B47}" sibTransId="{646ED705-48CC-4967-99D9-7BF2387B07CC}"/>
    <dgm:cxn modelId="{C0E43526-20A7-446A-A009-9890F1D7A6DD}" srcId="{4B032CE0-967E-4E93-8851-DAAD194ED4B5}" destId="{14F7550B-06D4-4EAC-B8EF-B2609F6BC280}" srcOrd="4" destOrd="0" parTransId="{F5BADBF9-5B17-4C73-83E1-56AD90E56B16}" sibTransId="{715981B9-266F-4C7C-BCEE-6B819C153BC7}"/>
    <dgm:cxn modelId="{B1CF2F59-ECD9-4BD3-9447-9968D86A3F77}" type="presOf" srcId="{D21D435C-67FD-42B2-B6C9-CD350B71F800}" destId="{1E2BD00E-77A3-462A-959A-573D214E4606}" srcOrd="0" destOrd="0" presId="urn:microsoft.com/office/officeart/2008/layout/LinedList"/>
    <dgm:cxn modelId="{9FD23D84-7262-45D7-BDEB-379C2728AA4D}" srcId="{4B032CE0-967E-4E93-8851-DAAD194ED4B5}" destId="{D21D435C-67FD-42B2-B6C9-CD350B71F800}" srcOrd="1" destOrd="0" parTransId="{BACB1421-D61A-4D37-BAB1-3DC8CD21843F}" sibTransId="{E319651A-2EAF-4899-8C1E-981BCD5A0FC9}"/>
    <dgm:cxn modelId="{2BA49493-4873-4F32-96D7-77DAA79A27C7}" srcId="{4B032CE0-967E-4E93-8851-DAAD194ED4B5}" destId="{F6AFB195-1850-4BD7-962B-2FB2FEDC7B5D}" srcOrd="2" destOrd="0" parTransId="{BBAC7728-A603-44BD-B11F-65B491E84E78}" sibTransId="{01572AA7-72C3-45B7-BA86-3B10C1981FE8}"/>
    <dgm:cxn modelId="{3542639D-6787-4492-9F2D-EFDECB838586}" srcId="{4B032CE0-967E-4E93-8851-DAAD194ED4B5}" destId="{80AB9A91-A0CA-41C7-95B1-724226414D89}" srcOrd="0" destOrd="0" parTransId="{ACDFFBCB-5CF9-4245-AD70-8FD4070F5DDE}" sibTransId="{27D19A3A-69DB-46AB-8918-02905E6D86CB}"/>
    <dgm:cxn modelId="{564DCCCA-747A-4B2A-9398-559527DF2799}" type="presOf" srcId="{7F412B90-A066-48AD-99F6-BCA5011D8BBD}" destId="{E8AFDB14-9E61-4A15-A358-2518C6958560}" srcOrd="0" destOrd="0" presId="urn:microsoft.com/office/officeart/2008/layout/LinedList"/>
    <dgm:cxn modelId="{8DC242CE-241A-4232-A69F-685AD7EDDDC1}" type="presOf" srcId="{4B032CE0-967E-4E93-8851-DAAD194ED4B5}" destId="{687357BF-2FC6-45E5-8FD7-5D83D30A66F0}" srcOrd="0" destOrd="0" presId="urn:microsoft.com/office/officeart/2008/layout/LinedList"/>
    <dgm:cxn modelId="{706265D6-C4FF-4660-A60D-2A89238D8A6E}" type="presOf" srcId="{B7834328-625E-4FC5-93F7-613BE7E76E19}" destId="{F428C746-32C6-45B4-882A-1CB17337A83E}" srcOrd="0" destOrd="0" presId="urn:microsoft.com/office/officeart/2008/layout/LinedList"/>
    <dgm:cxn modelId="{026247DB-1E31-4F73-9315-E3F7FC3C03EC}" type="presOf" srcId="{F6AFB195-1850-4BD7-962B-2FB2FEDC7B5D}" destId="{B3431502-EBB6-4D72-9934-E61E4293AE38}" srcOrd="0" destOrd="0" presId="urn:microsoft.com/office/officeart/2008/layout/LinedList"/>
    <dgm:cxn modelId="{0B057EDD-F412-49FB-A623-681C2A3F7AF6}" type="presOf" srcId="{14F7550B-06D4-4EAC-B8EF-B2609F6BC280}" destId="{FDEC1A4E-15DF-4B75-8FB3-211B8DB5C83F}" srcOrd="0" destOrd="0" presId="urn:microsoft.com/office/officeart/2008/layout/LinedList"/>
    <dgm:cxn modelId="{51F9C8F5-E3A7-4DDF-B2AE-1B837D22DA07}" type="presOf" srcId="{80AB9A91-A0CA-41C7-95B1-724226414D89}" destId="{BBE5C3ED-ECA0-4487-A959-600CF898918E}" srcOrd="0" destOrd="0" presId="urn:microsoft.com/office/officeart/2008/layout/LinedList"/>
    <dgm:cxn modelId="{EC61AFAE-6412-40C6-8416-ACD7EAF6272C}" type="presParOf" srcId="{687357BF-2FC6-45E5-8FD7-5D83D30A66F0}" destId="{4720FD90-5863-4A2F-85F6-A880BC75D855}" srcOrd="0" destOrd="0" presId="urn:microsoft.com/office/officeart/2008/layout/LinedList"/>
    <dgm:cxn modelId="{17BD6D6E-F9F3-4BF5-92DA-E1742FB9E1A5}" type="presParOf" srcId="{687357BF-2FC6-45E5-8FD7-5D83D30A66F0}" destId="{D2D1086C-C27D-43F2-A4E8-8CD8B7E7F1C8}" srcOrd="1" destOrd="0" presId="urn:microsoft.com/office/officeart/2008/layout/LinedList"/>
    <dgm:cxn modelId="{1E01BA08-B444-4B2E-8A44-E7F00062BDE4}" type="presParOf" srcId="{D2D1086C-C27D-43F2-A4E8-8CD8B7E7F1C8}" destId="{BBE5C3ED-ECA0-4487-A959-600CF898918E}" srcOrd="0" destOrd="0" presId="urn:microsoft.com/office/officeart/2008/layout/LinedList"/>
    <dgm:cxn modelId="{ED3426C2-A280-4DEF-8F23-985955B6745C}" type="presParOf" srcId="{D2D1086C-C27D-43F2-A4E8-8CD8B7E7F1C8}" destId="{696A8609-461C-40F7-A250-2E3C7F0C91FF}" srcOrd="1" destOrd="0" presId="urn:microsoft.com/office/officeart/2008/layout/LinedList"/>
    <dgm:cxn modelId="{64BFEE46-ECDF-4642-98D5-C1340CF5D100}" type="presParOf" srcId="{687357BF-2FC6-45E5-8FD7-5D83D30A66F0}" destId="{97F4E887-B33B-4D31-B217-BB6563918143}" srcOrd="2" destOrd="0" presId="urn:microsoft.com/office/officeart/2008/layout/LinedList"/>
    <dgm:cxn modelId="{BEEFB793-6727-4729-B503-E5EA67026974}" type="presParOf" srcId="{687357BF-2FC6-45E5-8FD7-5D83D30A66F0}" destId="{AC896A03-84D8-43C7-BB87-8AE4397E1A28}" srcOrd="3" destOrd="0" presId="urn:microsoft.com/office/officeart/2008/layout/LinedList"/>
    <dgm:cxn modelId="{12ECBD0D-57E7-44B1-B9B4-72E9685B997B}" type="presParOf" srcId="{AC896A03-84D8-43C7-BB87-8AE4397E1A28}" destId="{1E2BD00E-77A3-462A-959A-573D214E4606}" srcOrd="0" destOrd="0" presId="urn:microsoft.com/office/officeart/2008/layout/LinedList"/>
    <dgm:cxn modelId="{8A5D1F12-9B3C-4C75-9845-6DA31D8186B8}" type="presParOf" srcId="{AC896A03-84D8-43C7-BB87-8AE4397E1A28}" destId="{C671539E-BFE0-47D5-B9EE-380D3F03231C}" srcOrd="1" destOrd="0" presId="urn:microsoft.com/office/officeart/2008/layout/LinedList"/>
    <dgm:cxn modelId="{63C7480D-5809-4D80-B326-3EFCB92EEA32}" type="presParOf" srcId="{687357BF-2FC6-45E5-8FD7-5D83D30A66F0}" destId="{82E63C8C-9BD8-49D3-9782-03A33B57200D}" srcOrd="4" destOrd="0" presId="urn:microsoft.com/office/officeart/2008/layout/LinedList"/>
    <dgm:cxn modelId="{44252419-4FB6-40CF-8569-E83BEB363085}" type="presParOf" srcId="{687357BF-2FC6-45E5-8FD7-5D83D30A66F0}" destId="{AD48A6E5-7FDF-4584-BB52-D8FCC49FA4E6}" srcOrd="5" destOrd="0" presId="urn:microsoft.com/office/officeart/2008/layout/LinedList"/>
    <dgm:cxn modelId="{71B61769-C845-410F-9374-736362F387ED}" type="presParOf" srcId="{AD48A6E5-7FDF-4584-BB52-D8FCC49FA4E6}" destId="{B3431502-EBB6-4D72-9934-E61E4293AE38}" srcOrd="0" destOrd="0" presId="urn:microsoft.com/office/officeart/2008/layout/LinedList"/>
    <dgm:cxn modelId="{B35D8D92-6F2D-426A-939F-68DA48AA09DA}" type="presParOf" srcId="{AD48A6E5-7FDF-4584-BB52-D8FCC49FA4E6}" destId="{D6A0014A-FD83-422E-BC00-CCF30F7E7387}" srcOrd="1" destOrd="0" presId="urn:microsoft.com/office/officeart/2008/layout/LinedList"/>
    <dgm:cxn modelId="{7AAE0BB3-D05E-442D-A20E-3AED5B9A165F}" type="presParOf" srcId="{687357BF-2FC6-45E5-8FD7-5D83D30A66F0}" destId="{43A3C70B-6AE5-4447-8115-0C6EDF915F2C}" srcOrd="6" destOrd="0" presId="urn:microsoft.com/office/officeart/2008/layout/LinedList"/>
    <dgm:cxn modelId="{083E140A-61E6-48CD-AD40-D1E8425F0207}" type="presParOf" srcId="{687357BF-2FC6-45E5-8FD7-5D83D30A66F0}" destId="{723C1CD7-58AA-4871-BA0B-93757C8E88E5}" srcOrd="7" destOrd="0" presId="urn:microsoft.com/office/officeart/2008/layout/LinedList"/>
    <dgm:cxn modelId="{AF087A33-5118-4A4A-9541-9E4CEF798E04}" type="presParOf" srcId="{723C1CD7-58AA-4871-BA0B-93757C8E88E5}" destId="{F428C746-32C6-45B4-882A-1CB17337A83E}" srcOrd="0" destOrd="0" presId="urn:microsoft.com/office/officeart/2008/layout/LinedList"/>
    <dgm:cxn modelId="{CD66471D-4644-475F-9D9B-2B02AB4600DA}" type="presParOf" srcId="{723C1CD7-58AA-4871-BA0B-93757C8E88E5}" destId="{2F63BC1E-92E5-4796-B533-085F3DCEB8A0}" srcOrd="1" destOrd="0" presId="urn:microsoft.com/office/officeart/2008/layout/LinedList"/>
    <dgm:cxn modelId="{90D99D1E-6AAE-4569-9C1B-2EE544F47E52}" type="presParOf" srcId="{687357BF-2FC6-45E5-8FD7-5D83D30A66F0}" destId="{D7A1748A-3C7C-4039-82BF-D34465636109}" srcOrd="8" destOrd="0" presId="urn:microsoft.com/office/officeart/2008/layout/LinedList"/>
    <dgm:cxn modelId="{D0D362FC-3AFD-44A7-B2AE-5A46A503A806}" type="presParOf" srcId="{687357BF-2FC6-45E5-8FD7-5D83D30A66F0}" destId="{EE6A1C8D-8F91-4838-8418-B0D9A5A17D1B}" srcOrd="9" destOrd="0" presId="urn:microsoft.com/office/officeart/2008/layout/LinedList"/>
    <dgm:cxn modelId="{0CEA6CC8-C565-4424-B515-5095149454F8}" type="presParOf" srcId="{EE6A1C8D-8F91-4838-8418-B0D9A5A17D1B}" destId="{FDEC1A4E-15DF-4B75-8FB3-211B8DB5C83F}" srcOrd="0" destOrd="0" presId="urn:microsoft.com/office/officeart/2008/layout/LinedList"/>
    <dgm:cxn modelId="{CBE3452E-BD74-44A0-8B09-7051D7D7DEFE}" type="presParOf" srcId="{EE6A1C8D-8F91-4838-8418-B0D9A5A17D1B}" destId="{7F6D4A8A-82CF-4654-81E1-6026B128EABE}" srcOrd="1" destOrd="0" presId="urn:microsoft.com/office/officeart/2008/layout/LinedList"/>
    <dgm:cxn modelId="{F4C1FD20-628B-4444-A33B-E9D3BACCEDC6}" type="presParOf" srcId="{687357BF-2FC6-45E5-8FD7-5D83D30A66F0}" destId="{1068CDAB-C8CB-40F3-9605-CE03E9FA05C6}" srcOrd="10" destOrd="0" presId="urn:microsoft.com/office/officeart/2008/layout/LinedList"/>
    <dgm:cxn modelId="{E5AFA12D-0E47-446D-9194-9DB94985CEB0}" type="presParOf" srcId="{687357BF-2FC6-45E5-8FD7-5D83D30A66F0}" destId="{01794BBA-D434-41BF-978F-957938A09F4E}" srcOrd="11" destOrd="0" presId="urn:microsoft.com/office/officeart/2008/layout/LinedList"/>
    <dgm:cxn modelId="{A7F19324-224F-49CB-B68B-92D1F6241827}" type="presParOf" srcId="{01794BBA-D434-41BF-978F-957938A09F4E}" destId="{E8AFDB14-9E61-4A15-A358-2518C6958560}" srcOrd="0" destOrd="0" presId="urn:microsoft.com/office/officeart/2008/layout/LinedList"/>
    <dgm:cxn modelId="{7D2FD18C-32E8-4B1E-8460-9700A737CD0F}" type="presParOf" srcId="{01794BBA-D434-41BF-978F-957938A09F4E}" destId="{0E1502FF-82E9-4EA8-B1CD-345A18815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0FD90-5863-4A2F-85F6-A880BC75D855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5C3ED-ECA0-4487-A959-600CF898918E}">
      <dsp:nvSpPr>
        <dsp:cNvPr id="0" name=""/>
        <dsp:cNvSpPr/>
      </dsp:nvSpPr>
      <dsp:spPr>
        <a:xfrm>
          <a:off x="0" y="2518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 Admin there are total 5 types of work to do:</a:t>
          </a:r>
        </a:p>
      </dsp:txBody>
      <dsp:txXfrm>
        <a:off x="0" y="2518"/>
        <a:ext cx="7117918" cy="858668"/>
      </dsp:txXfrm>
    </dsp:sp>
    <dsp:sp modelId="{97F4E887-B33B-4D31-B217-BB6563918143}">
      <dsp:nvSpPr>
        <dsp:cNvPr id="0" name=""/>
        <dsp:cNvSpPr/>
      </dsp:nvSpPr>
      <dsp:spPr>
        <a:xfrm>
          <a:off x="0" y="861186"/>
          <a:ext cx="7117918" cy="0"/>
        </a:xfrm>
        <a:prstGeom prst="line">
          <a:avLst/>
        </a:prstGeom>
        <a:solidFill>
          <a:schemeClr val="accent2">
            <a:hueOff val="4023727"/>
            <a:satOff val="87"/>
            <a:lumOff val="1451"/>
            <a:alphaOff val="0"/>
          </a:schemeClr>
        </a:solidFill>
        <a:ln w="12700" cap="flat" cmpd="sng" algn="ctr">
          <a:solidFill>
            <a:schemeClr val="accent2">
              <a:hueOff val="4023727"/>
              <a:satOff val="87"/>
              <a:lumOff val="1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00E-77A3-462A-959A-573D214E4606}">
      <dsp:nvSpPr>
        <dsp:cNvPr id="0" name=""/>
        <dsp:cNvSpPr/>
      </dsp:nvSpPr>
      <dsp:spPr>
        <a:xfrm>
          <a:off x="0" y="861186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1. Selecting directories for log files</a:t>
          </a:r>
        </a:p>
      </dsp:txBody>
      <dsp:txXfrm>
        <a:off x="0" y="861186"/>
        <a:ext cx="7117918" cy="858668"/>
      </dsp:txXfrm>
    </dsp:sp>
    <dsp:sp modelId="{82E63C8C-9BD8-49D3-9782-03A33B57200D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8047454"/>
            <a:satOff val="174"/>
            <a:lumOff val="2902"/>
            <a:alphaOff val="0"/>
          </a:schemeClr>
        </a:solidFill>
        <a:ln w="12700" cap="flat" cmpd="sng" algn="ctr">
          <a:solidFill>
            <a:schemeClr val="accent2">
              <a:hueOff val="8047454"/>
              <a:satOff val="174"/>
              <a:lumOff val="2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31502-EBB6-4D72-9934-E61E4293AE38}">
      <dsp:nvSpPr>
        <dsp:cNvPr id="0" name=""/>
        <dsp:cNvSpPr/>
      </dsp:nvSpPr>
      <dsp:spPr>
        <a:xfrm>
          <a:off x="0" y="1719855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2. Targeting IP address and Ports</a:t>
          </a:r>
        </a:p>
      </dsp:txBody>
      <dsp:txXfrm>
        <a:off x="0" y="1719855"/>
        <a:ext cx="7117918" cy="858668"/>
      </dsp:txXfrm>
    </dsp:sp>
    <dsp:sp modelId="{43A3C70B-6AE5-4447-8115-0C6EDF915F2C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accent2">
            <a:hueOff val="12071181"/>
            <a:satOff val="260"/>
            <a:lumOff val="4353"/>
            <a:alphaOff val="0"/>
          </a:schemeClr>
        </a:solidFill>
        <a:ln w="12700" cap="flat" cmpd="sng" algn="ctr">
          <a:solidFill>
            <a:schemeClr val="accent2">
              <a:hueOff val="12071181"/>
              <a:satOff val="260"/>
              <a:lumOff val="4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8C746-32C6-45B4-882A-1CB17337A83E}">
      <dsp:nvSpPr>
        <dsp:cNvPr id="0" name=""/>
        <dsp:cNvSpPr/>
      </dsp:nvSpPr>
      <dsp:spPr>
        <a:xfrm>
          <a:off x="0" y="2578524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3. Review Log files</a:t>
          </a:r>
        </a:p>
      </dsp:txBody>
      <dsp:txXfrm>
        <a:off x="0" y="2578524"/>
        <a:ext cx="7117918" cy="858668"/>
      </dsp:txXfrm>
    </dsp:sp>
    <dsp:sp modelId="{D7A1748A-3C7C-4039-82BF-D34465636109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16094908"/>
            <a:satOff val="347"/>
            <a:lumOff val="5804"/>
            <a:alphaOff val="0"/>
          </a:schemeClr>
        </a:solidFill>
        <a:ln w="12700" cap="flat" cmpd="sng" algn="ctr">
          <a:solidFill>
            <a:schemeClr val="accent2">
              <a:hueOff val="16094908"/>
              <a:satOff val="347"/>
              <a:lumOff val="5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C1A4E-15DF-4B75-8FB3-211B8DB5C83F}">
      <dsp:nvSpPr>
        <dsp:cNvPr id="0" name=""/>
        <dsp:cNvSpPr/>
      </dsp:nvSpPr>
      <dsp:spPr>
        <a:xfrm>
          <a:off x="0" y="3437193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4. Alter Table Data</a:t>
          </a:r>
        </a:p>
      </dsp:txBody>
      <dsp:txXfrm>
        <a:off x="0" y="3437193"/>
        <a:ext cx="7117918" cy="858668"/>
      </dsp:txXfrm>
    </dsp:sp>
    <dsp:sp modelId="{1068CDAB-C8CB-40F3-9605-CE03E9FA05C6}">
      <dsp:nvSpPr>
        <dsp:cNvPr id="0" name=""/>
        <dsp:cNvSpPr/>
      </dsp:nvSpPr>
      <dsp:spPr>
        <a:xfrm>
          <a:off x="0" y="4295862"/>
          <a:ext cx="7117918" cy="0"/>
        </a:xfrm>
        <a:prstGeom prst="line">
          <a:avLst/>
        </a:prstGeom>
        <a:solidFill>
          <a:schemeClr val="accent2">
            <a:hueOff val="20118635"/>
            <a:satOff val="434"/>
            <a:lumOff val="7255"/>
            <a:alphaOff val="0"/>
          </a:schemeClr>
        </a:solidFill>
        <a:ln w="12700" cap="flat" cmpd="sng" algn="ctr">
          <a:solidFill>
            <a:schemeClr val="accent2">
              <a:hueOff val="20118635"/>
              <a:satOff val="434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FDB14-9E61-4A15-A358-2518C6958560}">
      <dsp:nvSpPr>
        <dsp:cNvPr id="0" name=""/>
        <dsp:cNvSpPr/>
      </dsp:nvSpPr>
      <dsp:spPr>
        <a:xfrm>
          <a:off x="0" y="4295862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5. Backup Job - Using MysqlDump Tool</a:t>
          </a:r>
        </a:p>
      </dsp:txBody>
      <dsp:txXfrm>
        <a:off x="0" y="4295862"/>
        <a:ext cx="7117918" cy="858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2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7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4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0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8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1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2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8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12/12/2022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58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D120E8C0-A245-EB1E-CEE0-27A6CA165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698" r="-1" b="9924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0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ECEA2D-B0A0-FF50-BBEF-1C28239D1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TRANSPORTATION MANAGEMENT </a:t>
            </a:r>
            <a:br>
              <a:rPr lang="en-CA" dirty="0">
                <a:solidFill>
                  <a:srgbClr val="FFFFFF"/>
                </a:solidFill>
              </a:rPr>
            </a:br>
            <a:r>
              <a:rPr lang="en-CA" dirty="0">
                <a:solidFill>
                  <a:srgbClr val="FFFFFF"/>
                </a:solidFill>
              </a:rPr>
              <a:t>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0C211-3E81-C5D5-8EE2-B733DB00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BY </a:t>
            </a:r>
          </a:p>
          <a:p>
            <a:r>
              <a:rPr lang="en-CA" dirty="0">
                <a:solidFill>
                  <a:srgbClr val="FFFFFF"/>
                </a:solidFill>
              </a:rPr>
              <a:t>BLACK HAWKS </a:t>
            </a:r>
          </a:p>
        </p:txBody>
      </p:sp>
    </p:spTree>
    <p:extLst>
      <p:ext uri="{BB962C8B-B14F-4D97-AF65-F5344CB8AC3E}">
        <p14:creationId xmlns:p14="http://schemas.microsoft.com/office/powerpoint/2010/main" val="14219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Bembo" panose="02020502050201020203" pitchFamily="18" charset="0"/>
              </a:rPr>
              <a:t>CONFIGURATION DATABSE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0F2C-91E8-548B-6DDC-21A815CF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4" y="1974192"/>
            <a:ext cx="7175242" cy="450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DATABASE OF TABLES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FBF4E-0CB6-A4E4-150F-C2F148D3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9" y="1974192"/>
            <a:ext cx="750635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BACKUP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0BE54-A26C-14EA-2C8C-55A3F6F9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4" y="1974192"/>
            <a:ext cx="7506350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5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49" name="Oval 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Freeform: Shape 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Oval 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68" name="Oval 32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34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BUYER 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0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4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3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BUYER LOGIN PAGE</a:t>
            </a:r>
          </a:p>
        </p:txBody>
      </p:sp>
      <p:pic>
        <p:nvPicPr>
          <p:cNvPr id="3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B3F288D1-0066-499C-B081-83B51409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19" y="1874838"/>
            <a:ext cx="7060731" cy="40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PLANNER 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0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4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PLANNER MAIN LOGIN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7EAA9E-DAD2-2855-7444-7A1AA15F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3" y="2061263"/>
            <a:ext cx="7844154" cy="44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PLANNER LOGIN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0C731A4-0FAB-2991-DFDD-2473EF6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6" y="1833187"/>
            <a:ext cx="7896005" cy="44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5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Bembo" panose="02020502050201020203" pitchFamily="18" charset="0"/>
              </a:rPr>
              <a:t>ACTIVE ORDER STATUS SCREEN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0D5DD20-26CB-48C4-C8AC-3C2F342E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436189"/>
            <a:ext cx="8474075" cy="49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TRIP PLANNER SCREEN </a:t>
            </a: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6621205-07FA-6C42-40A7-63644808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" y="1485900"/>
            <a:ext cx="9140825" cy="52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2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719EDDD-75F0-42F0-9FBA-82D6BAEE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3072EE-DED3-45DF-B7CD-47E91C088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BBE17-970A-6203-E425-65A4292A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346704"/>
            <a:ext cx="9144000" cy="214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Meet The Team…..</a:t>
            </a:r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C1B69DF1-9B75-40D9-BD22-396AC1376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677067" cy="263093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7" descr="Woman holding a laptop">
            <a:extLst>
              <a:ext uri="{FF2B5EF4-FFF2-40B4-BE49-F238E27FC236}">
                <a16:creationId xmlns:a16="http://schemas.microsoft.com/office/drawing/2014/main" id="{EAFF3D70-4EC5-FECB-926B-4B35EB1F2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005" y="25903"/>
            <a:ext cx="1959662" cy="19911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25AB5E0-51B7-4594-8EFC-F86BA2DF9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0500" y="127640"/>
            <a:ext cx="2051331" cy="20513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8C8E07-5238-4C15-B3D9-9BDED9724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1719" y="180049"/>
            <a:ext cx="2981779" cy="29817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Decorative Circles">
            <a:extLst>
              <a:ext uri="{FF2B5EF4-FFF2-40B4-BE49-F238E27FC236}">
                <a16:creationId xmlns:a16="http://schemas.microsoft.com/office/drawing/2014/main" id="{959BC469-103D-4616-80C1-4D96A4C5C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7076" y="316268"/>
            <a:ext cx="7118688" cy="2769969"/>
            <a:chOff x="2717076" y="316268"/>
            <a:chExt cx="7118688" cy="276996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687D8A3-F8EF-4BE1-AD77-0F30CB71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300000">
              <a:off x="3144819" y="2212360"/>
              <a:ext cx="366238" cy="366238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C92B749-BFBD-46E4-82A1-3B091A1A0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300000">
              <a:off x="2717076" y="1985957"/>
              <a:ext cx="204589" cy="2045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F5E454-5C87-4932-9C6E-38747EB4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44962" y="2517454"/>
              <a:ext cx="390802" cy="39080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46B5038-28CA-47A6-8921-B837D6821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23231" y="2972870"/>
              <a:ext cx="113367" cy="1133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3D1AAB-E9A4-496E-8CAC-1F2920B4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1579" y="316268"/>
              <a:ext cx="390802" cy="39080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 descr="Man in glasses wearing turtleneck">
            <a:extLst>
              <a:ext uri="{FF2B5EF4-FFF2-40B4-BE49-F238E27FC236}">
                <a16:creationId xmlns:a16="http://schemas.microsoft.com/office/drawing/2014/main" id="{2E112723-C55E-3370-68E9-2FA9B221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1252" y="514267"/>
            <a:ext cx="949826" cy="1278076"/>
          </a:xfrm>
          <a:prstGeom prst="rect">
            <a:avLst/>
          </a:prstGeom>
        </p:spPr>
      </p:pic>
      <p:pic>
        <p:nvPicPr>
          <p:cNvPr id="6" name="Graphic 5" descr="Man in glasses wearing turtleneck">
            <a:extLst>
              <a:ext uri="{FF2B5EF4-FFF2-40B4-BE49-F238E27FC236}">
                <a16:creationId xmlns:a16="http://schemas.microsoft.com/office/drawing/2014/main" id="{5AF54685-6021-5EA3-91C9-5634D5050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8511" y="697561"/>
            <a:ext cx="1428515" cy="1922193"/>
          </a:xfrm>
          <a:prstGeom prst="rect">
            <a:avLst/>
          </a:prstGeom>
        </p:spPr>
      </p:pic>
      <p:sp>
        <p:nvSpPr>
          <p:cNvPr id="51" name="Oval 1">
            <a:extLst>
              <a:ext uri="{FF2B5EF4-FFF2-40B4-BE49-F238E27FC236}">
                <a16:creationId xmlns:a16="http://schemas.microsoft.com/office/drawing/2014/main" id="{B8109950-98F2-4CCF-9584-2864AB82B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2966" y="0"/>
            <a:ext cx="2579034" cy="2619754"/>
          </a:xfrm>
          <a:custGeom>
            <a:avLst/>
            <a:gdLst>
              <a:gd name="connsiteX0" fmla="*/ 455682 w 2579034"/>
              <a:gd name="connsiteY0" fmla="*/ 0 h 2619754"/>
              <a:gd name="connsiteX1" fmla="*/ 2579034 w 2579034"/>
              <a:gd name="connsiteY1" fmla="*/ 0 h 2619754"/>
              <a:gd name="connsiteX2" fmla="*/ 2579034 w 2579034"/>
              <a:gd name="connsiteY2" fmla="*/ 2202359 h 2619754"/>
              <a:gd name="connsiteX3" fmla="*/ 2504372 w 2579034"/>
              <a:gd name="connsiteY3" fmla="*/ 2270216 h 2619754"/>
              <a:gd name="connsiteX4" fmla="*/ 1530703 w 2579034"/>
              <a:gd name="connsiteY4" fmla="*/ 2619754 h 2619754"/>
              <a:gd name="connsiteX5" fmla="*/ 0 w 2579034"/>
              <a:gd name="connsiteY5" fmla="*/ 1089051 h 2619754"/>
              <a:gd name="connsiteX6" fmla="*/ 448332 w 2579034"/>
              <a:gd name="connsiteY6" fmla="*/ 6680 h 261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9034" h="2619754">
                <a:moveTo>
                  <a:pt x="455682" y="0"/>
                </a:moveTo>
                <a:lnTo>
                  <a:pt x="2579034" y="0"/>
                </a:lnTo>
                <a:lnTo>
                  <a:pt x="2579034" y="2202359"/>
                </a:lnTo>
                <a:lnTo>
                  <a:pt x="2504372" y="2270216"/>
                </a:lnTo>
                <a:cubicBezTo>
                  <a:pt x="2239776" y="2488580"/>
                  <a:pt x="1900558" y="2619754"/>
                  <a:pt x="1530703" y="2619754"/>
                </a:cubicBezTo>
                <a:cubicBezTo>
                  <a:pt x="685318" y="2619754"/>
                  <a:pt x="0" y="1934436"/>
                  <a:pt x="0" y="1089051"/>
                </a:cubicBezTo>
                <a:cubicBezTo>
                  <a:pt x="0" y="666360"/>
                  <a:pt x="171330" y="283684"/>
                  <a:pt x="448332" y="66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Graphic 3" descr="Man in glasses wearing turtleneck">
            <a:extLst>
              <a:ext uri="{FF2B5EF4-FFF2-40B4-BE49-F238E27FC236}">
                <a16:creationId xmlns:a16="http://schemas.microsoft.com/office/drawing/2014/main" id="{DC5F1ED6-971F-D005-7F45-C5E3423DB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3757" y="136522"/>
            <a:ext cx="1479725" cy="1991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62A7DF-F524-7181-CB56-8B30B7ABFF55}"/>
              </a:ext>
            </a:extLst>
          </p:cNvPr>
          <p:cNvSpPr txBox="1"/>
          <p:nvPr/>
        </p:nvSpPr>
        <p:spPr>
          <a:xfrm>
            <a:off x="255097" y="2423372"/>
            <a:ext cx="134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Keerte Dutt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71C7E-8993-D38A-F804-F8C7D13BCF27}"/>
              </a:ext>
            </a:extLst>
          </p:cNvPr>
          <p:cNvSpPr txBox="1"/>
          <p:nvPr/>
        </p:nvSpPr>
        <p:spPr>
          <a:xfrm>
            <a:off x="3834882" y="2017004"/>
            <a:ext cx="133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Jainish</a:t>
            </a:r>
            <a:r>
              <a:rPr lang="en-CA" dirty="0"/>
              <a:t> Patel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AB8A6-EE7D-B2C4-578A-12D859EC0499}"/>
              </a:ext>
            </a:extLst>
          </p:cNvPr>
          <p:cNvSpPr txBox="1"/>
          <p:nvPr/>
        </p:nvSpPr>
        <p:spPr>
          <a:xfrm>
            <a:off x="6916864" y="2940336"/>
            <a:ext cx="199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Raj </a:t>
            </a:r>
            <a:r>
              <a:rPr lang="en-CA" dirty="0" err="1"/>
              <a:t>Dudhat</a:t>
            </a:r>
            <a:endParaRPr lang="en-CA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764AB2-F338-32CA-726B-CD480AB4A0C9}"/>
              </a:ext>
            </a:extLst>
          </p:cNvPr>
          <p:cNvSpPr txBox="1"/>
          <p:nvPr/>
        </p:nvSpPr>
        <p:spPr>
          <a:xfrm>
            <a:off x="10426162" y="2386336"/>
            <a:ext cx="151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Shrey</a:t>
            </a:r>
            <a:r>
              <a:rPr lang="en-CA" dirty="0"/>
              <a:t> Patel</a:t>
            </a:r>
          </a:p>
        </p:txBody>
      </p:sp>
    </p:spTree>
    <p:extLst>
      <p:ext uri="{BB962C8B-B14F-4D97-AF65-F5344CB8AC3E}">
        <p14:creationId xmlns:p14="http://schemas.microsoft.com/office/powerpoint/2010/main" val="205249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TRIP FINALISED SCREEN 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A323030-820F-8CA9-7D21-5C50C81C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409719"/>
            <a:ext cx="9048750" cy="51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50D405E-C852-1B45-0F74-49A588415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1" b="1"/>
          <a:stretch/>
        </p:blipFill>
        <p:spPr>
          <a:xfrm>
            <a:off x="-2" y="33487"/>
            <a:ext cx="1218895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926" y="2453753"/>
            <a:ext cx="10004877" cy="1704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embo" panose="02020502050201020203" pitchFamily="18" charset="0"/>
              </a:rPr>
              <a:t>DATABASE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7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RATE- FEE DATABASE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86E89AA-3B98-51F7-1682-1870C216C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4" y="2397386"/>
            <a:ext cx="7398169" cy="21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0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CARRIERS DATABASE </a:t>
            </a:r>
          </a:p>
        </p:txBody>
      </p:sp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B4692E0-9D92-DF6E-8C3B-E55DD23C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369318"/>
            <a:ext cx="7807921" cy="31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523-A46D-4DE8-4B70-FAD78D09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ROUTE DATABASE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27F4F6-2886-ED89-5F56-B6D78BFC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2793135"/>
            <a:ext cx="7274045" cy="23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5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39CADD9-A6F4-2C3E-D8C9-74880E214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87" y="1650595"/>
            <a:ext cx="7139026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3326BAA-9686-4D37-B702-A459A43F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8580D-C214-CEFE-17BC-ABC2872B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ADMIN </a:t>
            </a:r>
          </a:p>
        </p:txBody>
      </p:sp>
      <p:sp>
        <p:nvSpPr>
          <p:cNvPr id="104" name="Oval 1">
            <a:extLst>
              <a:ext uri="{FF2B5EF4-FFF2-40B4-BE49-F238E27FC236}">
                <a16:creationId xmlns:a16="http://schemas.microsoft.com/office/drawing/2014/main" id="{AB330529-CB1E-4112-8F01-435C2E29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Graphic 75" descr="User">
            <a:extLst>
              <a:ext uri="{FF2B5EF4-FFF2-40B4-BE49-F238E27FC236}">
                <a16:creationId xmlns:a16="http://schemas.microsoft.com/office/drawing/2014/main" id="{4A5B98D9-E328-5DAE-AE25-47517E2AB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476" y="1650594"/>
            <a:ext cx="3607206" cy="36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B287F2-682A-47A3-0DA4-3E38DAE1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CA" sz="4400">
                <a:latin typeface="Bembo" panose="02020502050201020203" pitchFamily="18" charset="0"/>
              </a:rPr>
              <a:t>ADMIN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64FEA4-43D3-46A3-F8A7-53932EA3F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400074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198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613E-E69A-8449-7620-91F54D12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MAIN INTERFACE</a:t>
            </a:r>
          </a:p>
        </p:txBody>
      </p:sp>
      <p:pic>
        <p:nvPicPr>
          <p:cNvPr id="9" name="Content Placeholder 8" descr="Graphical user interface, diagram, website&#10;&#10;Description automatically generated">
            <a:extLst>
              <a:ext uri="{FF2B5EF4-FFF2-40B4-BE49-F238E27FC236}">
                <a16:creationId xmlns:a16="http://schemas.microsoft.com/office/drawing/2014/main" id="{1E3E7956-D270-8407-26B2-A793D63C3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82" y="1886744"/>
            <a:ext cx="7490460" cy="4229100"/>
          </a:xfrm>
        </p:spPr>
      </p:pic>
    </p:spTree>
    <p:extLst>
      <p:ext uri="{BB962C8B-B14F-4D97-AF65-F5344CB8AC3E}">
        <p14:creationId xmlns:p14="http://schemas.microsoft.com/office/powerpoint/2010/main" val="25734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AB6-FACA-5593-C67F-1B6A795D5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ADMIN LOGIN PAGE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6E392-DBD0-58E8-D9B9-63E41449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6" y="1690688"/>
            <a:ext cx="7483488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2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FA3B-CB70-BD30-7746-BD0A2EFB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Bembo" panose="02020502050201020203" pitchFamily="18" charset="0"/>
              </a:rPr>
              <a:t>CONFIGURATION LOG DIRECTORY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C5BEA6-5B29-4064-A45C-31363BEDE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757" y="1825625"/>
            <a:ext cx="6936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5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0E2B-999D-D5A2-58CF-D6363AFC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>
                <a:latin typeface="Bembo" panose="02020502050201020203" pitchFamily="18" charset="0"/>
              </a:rPr>
              <a:t>CONFIGURATION DIRECTORY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5876A-B7DB-D576-7258-972188C0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2259302"/>
            <a:ext cx="9526555" cy="37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3654-56EA-3376-26C4-72C2C95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embo" panose="02020502050201020203" pitchFamily="18" charset="0"/>
              </a:rPr>
              <a:t>CONFIGURATION DATABASE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0EC88-077B-B830-B5D1-287CDD33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4" y="2108001"/>
            <a:ext cx="7001439" cy="43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90751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114</Words>
  <Application>Microsoft Office PowerPoint</Application>
  <PresentationFormat>Widescreen</PresentationFormat>
  <Paragraphs>36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Algerian</vt:lpstr>
      <vt:lpstr>Arial</vt:lpstr>
      <vt:lpstr>AvenirNext LT Pro Medium</vt:lpstr>
      <vt:lpstr>Bembo</vt:lpstr>
      <vt:lpstr>Calibri</vt:lpstr>
      <vt:lpstr>Gill Sans Nova</vt:lpstr>
      <vt:lpstr>ConfettiVTI</vt:lpstr>
      <vt:lpstr>TRANSPORTATION MANAGEMENT  SYSTEM </vt:lpstr>
      <vt:lpstr>Meet The Team…..</vt:lpstr>
      <vt:lpstr>ADMIN </vt:lpstr>
      <vt:lpstr>ADMIN </vt:lpstr>
      <vt:lpstr>MAIN INTERFACE</vt:lpstr>
      <vt:lpstr>ADMIN LOGIN PAGE </vt:lpstr>
      <vt:lpstr>CONFIGURATION LOG DIRECTORY</vt:lpstr>
      <vt:lpstr>CONFIGURATION DIRECTORY CONTINUED</vt:lpstr>
      <vt:lpstr>CONFIGURATION DATABASE </vt:lpstr>
      <vt:lpstr>CONFIGURATION DATABSE CONTINUED</vt:lpstr>
      <vt:lpstr>DATABASE OF TABLES </vt:lpstr>
      <vt:lpstr>BACKUP DATABASE </vt:lpstr>
      <vt:lpstr>BUYER </vt:lpstr>
      <vt:lpstr>BUYER LOGIN PAGE</vt:lpstr>
      <vt:lpstr>PLANNER </vt:lpstr>
      <vt:lpstr>PLANNER MAIN LOGIN</vt:lpstr>
      <vt:lpstr>PLANNER LOGIN</vt:lpstr>
      <vt:lpstr>ACTIVE ORDER STATUS SCREEN</vt:lpstr>
      <vt:lpstr>TRIP PLANNER SCREEN </vt:lpstr>
      <vt:lpstr>TRIP FINALISED SCREEN </vt:lpstr>
      <vt:lpstr>DATABASE </vt:lpstr>
      <vt:lpstr>RATE- FEE DATABASE </vt:lpstr>
      <vt:lpstr>CARRIERS DATABASE </vt:lpstr>
      <vt:lpstr>ROUTE DATABASE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MANAGEMENT  SYSTEM </dc:title>
  <dc:creator>Keerte Dutt</dc:creator>
  <cp:lastModifiedBy>Jainish Prakash Patel</cp:lastModifiedBy>
  <cp:revision>2</cp:revision>
  <dcterms:created xsi:type="dcterms:W3CDTF">2022-12-05T22:06:11Z</dcterms:created>
  <dcterms:modified xsi:type="dcterms:W3CDTF">2022-12-12T23:58:08Z</dcterms:modified>
</cp:coreProperties>
</file>